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14A8E-FF6A-4EA1-9772-5D4768F2F600}" v="41" dt="2023-11-30T18:05:12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67" d="100"/>
          <a:sy n="67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Schiffmacher" userId="41e7d7454a6b19e7" providerId="LiveId" clId="{8B514A8E-FF6A-4EA1-9772-5D4768F2F600}"/>
    <pc:docChg chg="undo custSel addSld modSld">
      <pc:chgData name="Hannah Schiffmacher" userId="41e7d7454a6b19e7" providerId="LiveId" clId="{8B514A8E-FF6A-4EA1-9772-5D4768F2F600}" dt="2023-11-30T17:14:16.270" v="862" actId="26606"/>
      <pc:docMkLst>
        <pc:docMk/>
      </pc:docMkLst>
      <pc:sldChg chg="addSp modSp mod setBg">
        <pc:chgData name="Hannah Schiffmacher" userId="41e7d7454a6b19e7" providerId="LiveId" clId="{8B514A8E-FF6A-4EA1-9772-5D4768F2F600}" dt="2023-11-30T16:47:38.029" v="490" actId="26606"/>
        <pc:sldMkLst>
          <pc:docMk/>
          <pc:sldMk cId="1862675751" sldId="256"/>
        </pc:sldMkLst>
        <pc:spChg chg="mo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2" creationId="{EBE3DBEB-224D-E28D-025A-CFA2BFA631DE}"/>
          </ac:spMkLst>
        </pc:spChg>
        <pc:spChg chg="mo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3" creationId="{FE04A7D3-5B81-5589-5DDD-736FCFACC326}"/>
          </ac:spMkLst>
        </pc:spChg>
        <pc:spChg chg="ad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8" creationId="{6F5A5072-7B47-4D32-B52A-4EBBF590B8A5}"/>
          </ac:spMkLst>
        </pc:spChg>
        <pc:spChg chg="ad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10" creationId="{9715DAF0-AE1B-46C9-8A6B-DB2AA05AB91D}"/>
          </ac:spMkLst>
        </pc:spChg>
        <pc:spChg chg="ad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12" creationId="{6016219D-510E-4184-9090-6D5578A87BD1}"/>
          </ac:spMkLst>
        </pc:spChg>
        <pc:spChg chg="ad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14" creationId="{AFF4A713-7B75-4B21-90D7-5AB19547C728}"/>
          </ac:spMkLst>
        </pc:spChg>
        <pc:spChg chg="ad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16" creationId="{DC631C0B-6DA6-4E57-8231-CE32B3434A7E}"/>
          </ac:spMkLst>
        </pc:spChg>
        <pc:spChg chg="add">
          <ac:chgData name="Hannah Schiffmacher" userId="41e7d7454a6b19e7" providerId="LiveId" clId="{8B514A8E-FF6A-4EA1-9772-5D4768F2F600}" dt="2023-11-30T16:47:38.029" v="490" actId="26606"/>
          <ac:spMkLst>
            <pc:docMk/>
            <pc:sldMk cId="1862675751" sldId="256"/>
            <ac:spMk id="18" creationId="{C29501E6-A978-4A61-9689-9085AF97A53A}"/>
          </ac:spMkLst>
        </pc:spChg>
      </pc:sldChg>
      <pc:sldChg chg="addSp delSp modSp new mod setBg">
        <pc:chgData name="Hannah Schiffmacher" userId="41e7d7454a6b19e7" providerId="LiveId" clId="{8B514A8E-FF6A-4EA1-9772-5D4768F2F600}" dt="2023-11-30T16:42:07.561" v="395" actId="20577"/>
        <pc:sldMkLst>
          <pc:docMk/>
          <pc:sldMk cId="3977023045" sldId="257"/>
        </pc:sldMkLst>
        <pc:spChg chg="mod">
          <ac:chgData name="Hannah Schiffmacher" userId="41e7d7454a6b19e7" providerId="LiveId" clId="{8B514A8E-FF6A-4EA1-9772-5D4768F2F600}" dt="2023-11-30T16:38:30.655" v="168" actId="26606"/>
          <ac:spMkLst>
            <pc:docMk/>
            <pc:sldMk cId="3977023045" sldId="257"/>
            <ac:spMk id="2" creationId="{2AC7B670-69AA-6FFC-75C2-2FEA016EF1DE}"/>
          </ac:spMkLst>
        </pc:spChg>
        <pc:spChg chg="del">
          <ac:chgData name="Hannah Schiffmacher" userId="41e7d7454a6b19e7" providerId="LiveId" clId="{8B514A8E-FF6A-4EA1-9772-5D4768F2F600}" dt="2023-11-30T16:38:22.059" v="167"/>
          <ac:spMkLst>
            <pc:docMk/>
            <pc:sldMk cId="3977023045" sldId="257"/>
            <ac:spMk id="3" creationId="{9C6F3DAC-C6EF-2D26-D30E-F31EBBEEE330}"/>
          </ac:spMkLst>
        </pc:spChg>
        <pc:spChg chg="add mod">
          <ac:chgData name="Hannah Schiffmacher" userId="41e7d7454a6b19e7" providerId="LiveId" clId="{8B514A8E-FF6A-4EA1-9772-5D4768F2F600}" dt="2023-11-30T16:42:07.561" v="395" actId="20577"/>
          <ac:spMkLst>
            <pc:docMk/>
            <pc:sldMk cId="3977023045" sldId="257"/>
            <ac:spMk id="1030" creationId="{E6204686-6ACA-A7D6-3FCD-34E0B0023194}"/>
          </ac:spMkLst>
        </pc:spChg>
        <pc:spChg chg="add">
          <ac:chgData name="Hannah Schiffmacher" userId="41e7d7454a6b19e7" providerId="LiveId" clId="{8B514A8E-FF6A-4EA1-9772-5D4768F2F600}" dt="2023-11-30T16:38:30.655" v="168" actId="26606"/>
          <ac:spMkLst>
            <pc:docMk/>
            <pc:sldMk cId="3977023045" sldId="257"/>
            <ac:spMk id="1033" creationId="{F13C74B1-5B17-4795-BED0-7140497B445A}"/>
          </ac:spMkLst>
        </pc:spChg>
        <pc:spChg chg="add">
          <ac:chgData name="Hannah Schiffmacher" userId="41e7d7454a6b19e7" providerId="LiveId" clId="{8B514A8E-FF6A-4EA1-9772-5D4768F2F600}" dt="2023-11-30T16:38:30.655" v="168" actId="26606"/>
          <ac:spMkLst>
            <pc:docMk/>
            <pc:sldMk cId="3977023045" sldId="257"/>
            <ac:spMk id="1035" creationId="{D4974D33-8DC5-464E-8C6D-BE58F0669C17}"/>
          </ac:spMkLst>
        </pc:spChg>
        <pc:picChg chg="add mod">
          <ac:chgData name="Hannah Schiffmacher" userId="41e7d7454a6b19e7" providerId="LiveId" clId="{8B514A8E-FF6A-4EA1-9772-5D4768F2F600}" dt="2023-11-30T16:38:37.189" v="171" actId="14100"/>
          <ac:picMkLst>
            <pc:docMk/>
            <pc:sldMk cId="3977023045" sldId="257"/>
            <ac:picMk id="1026" creationId="{D7F121B2-F8A0-D49C-2C84-B21D3C104C17}"/>
          </ac:picMkLst>
        </pc:picChg>
      </pc:sldChg>
      <pc:sldChg chg="addSp modSp new mod setBg">
        <pc:chgData name="Hannah Schiffmacher" userId="41e7d7454a6b19e7" providerId="LiveId" clId="{8B514A8E-FF6A-4EA1-9772-5D4768F2F600}" dt="2023-11-30T17:04:16.115" v="681" actId="255"/>
        <pc:sldMkLst>
          <pc:docMk/>
          <pc:sldMk cId="3742342822" sldId="258"/>
        </pc:sldMkLst>
        <pc:spChg chg="mod">
          <ac:chgData name="Hannah Schiffmacher" userId="41e7d7454a6b19e7" providerId="LiveId" clId="{8B514A8E-FF6A-4EA1-9772-5D4768F2F600}" dt="2023-11-30T17:04:16.115" v="681" actId="255"/>
          <ac:spMkLst>
            <pc:docMk/>
            <pc:sldMk cId="3742342822" sldId="258"/>
            <ac:spMk id="2" creationId="{21F8D224-47E4-A16D-587E-C4C82CDBA695}"/>
          </ac:spMkLst>
        </pc:spChg>
        <pc:spChg chg="mod">
          <ac:chgData name="Hannah Schiffmacher" userId="41e7d7454a6b19e7" providerId="LiveId" clId="{8B514A8E-FF6A-4EA1-9772-5D4768F2F600}" dt="2023-11-30T17:04:09.402" v="680" actId="255"/>
          <ac:spMkLst>
            <pc:docMk/>
            <pc:sldMk cId="3742342822" sldId="258"/>
            <ac:spMk id="3" creationId="{AADC0F20-C0A0-8894-125D-43E7E644C04B}"/>
          </ac:spMkLst>
        </pc:spChg>
        <pc:spChg chg="add">
          <ac:chgData name="Hannah Schiffmacher" userId="41e7d7454a6b19e7" providerId="LiveId" clId="{8B514A8E-FF6A-4EA1-9772-5D4768F2F600}" dt="2023-11-30T17:03:59.358" v="679" actId="26606"/>
          <ac:spMkLst>
            <pc:docMk/>
            <pc:sldMk cId="3742342822" sldId="258"/>
            <ac:spMk id="4105" creationId="{352BEC0E-22F8-46D0-9632-375DB541B06C}"/>
          </ac:spMkLst>
        </pc:spChg>
        <pc:spChg chg="add">
          <ac:chgData name="Hannah Schiffmacher" userId="41e7d7454a6b19e7" providerId="LiveId" clId="{8B514A8E-FF6A-4EA1-9772-5D4768F2F600}" dt="2023-11-30T17:03:59.358" v="679" actId="26606"/>
          <ac:spMkLst>
            <pc:docMk/>
            <pc:sldMk cId="3742342822" sldId="258"/>
            <ac:spMk id="4107" creationId="{3FCFB1DE-0B7E-48CC-BA90-B2AB0889F9D6}"/>
          </ac:spMkLst>
        </pc:spChg>
        <pc:picChg chg="add mod ord">
          <ac:chgData name="Hannah Schiffmacher" userId="41e7d7454a6b19e7" providerId="LiveId" clId="{8B514A8E-FF6A-4EA1-9772-5D4768F2F600}" dt="2023-11-30T17:03:59.358" v="679" actId="26606"/>
          <ac:picMkLst>
            <pc:docMk/>
            <pc:sldMk cId="3742342822" sldId="258"/>
            <ac:picMk id="4098" creationId="{6949E2BE-FDAA-0B48-6B30-362C2EC1EE03}"/>
          </ac:picMkLst>
        </pc:picChg>
        <pc:picChg chg="add mod">
          <ac:chgData name="Hannah Schiffmacher" userId="41e7d7454a6b19e7" providerId="LiveId" clId="{8B514A8E-FF6A-4EA1-9772-5D4768F2F600}" dt="2023-11-30T17:03:59.358" v="679" actId="26606"/>
          <ac:picMkLst>
            <pc:docMk/>
            <pc:sldMk cId="3742342822" sldId="258"/>
            <ac:picMk id="4100" creationId="{575C1B69-46AD-600A-C35B-837A544685B0}"/>
          </ac:picMkLst>
        </pc:picChg>
      </pc:sldChg>
      <pc:sldChg chg="addSp delSp modSp new mod setBg">
        <pc:chgData name="Hannah Schiffmacher" userId="41e7d7454a6b19e7" providerId="LiveId" clId="{8B514A8E-FF6A-4EA1-9772-5D4768F2F600}" dt="2023-11-30T17:11:50.909" v="729" actId="255"/>
        <pc:sldMkLst>
          <pc:docMk/>
          <pc:sldMk cId="3718715960" sldId="259"/>
        </pc:sldMkLst>
        <pc:spChg chg="mod">
          <ac:chgData name="Hannah Schiffmacher" userId="41e7d7454a6b19e7" providerId="LiveId" clId="{8B514A8E-FF6A-4EA1-9772-5D4768F2F600}" dt="2023-11-30T17:11:50.909" v="729" actId="255"/>
          <ac:spMkLst>
            <pc:docMk/>
            <pc:sldMk cId="3718715960" sldId="259"/>
            <ac:spMk id="2" creationId="{1579E81F-833B-7709-4D80-C60E65AB1EE1}"/>
          </ac:spMkLst>
        </pc:spChg>
        <pc:spChg chg="mod">
          <ac:chgData name="Hannah Schiffmacher" userId="41e7d7454a6b19e7" providerId="LiveId" clId="{8B514A8E-FF6A-4EA1-9772-5D4768F2F600}" dt="2023-11-30T17:11:46.035" v="728" actId="255"/>
          <ac:spMkLst>
            <pc:docMk/>
            <pc:sldMk cId="3718715960" sldId="259"/>
            <ac:spMk id="3" creationId="{99FBA7E7-0778-E90B-9FEF-A24498A39B33}"/>
          </ac:spMkLst>
        </pc:spChg>
        <pc:spChg chg="add del mod">
          <ac:chgData name="Hannah Schiffmacher" userId="41e7d7454a6b19e7" providerId="LiveId" clId="{8B514A8E-FF6A-4EA1-9772-5D4768F2F600}" dt="2023-11-30T17:11:35.964" v="725" actId="478"/>
          <ac:spMkLst>
            <pc:docMk/>
            <pc:sldMk cId="3718715960" sldId="259"/>
            <ac:spMk id="4" creationId="{FB60637A-24AE-5B0B-F6C4-AC807BDECD20}"/>
          </ac:spMkLst>
        </pc:spChg>
        <pc:spChg chg="add">
          <ac:chgData name="Hannah Schiffmacher" userId="41e7d7454a6b19e7" providerId="LiveId" clId="{8B514A8E-FF6A-4EA1-9772-5D4768F2F600}" dt="2023-11-30T17:11:41.021" v="727" actId="26606"/>
          <ac:spMkLst>
            <pc:docMk/>
            <pc:sldMk cId="3718715960" sldId="259"/>
            <ac:spMk id="5126" creationId="{743AA782-23D1-4521-8CAD-47662984AA08}"/>
          </ac:spMkLst>
        </pc:spChg>
        <pc:spChg chg="add del">
          <ac:chgData name="Hannah Schiffmacher" userId="41e7d7454a6b19e7" providerId="LiveId" clId="{8B514A8E-FF6A-4EA1-9772-5D4768F2F600}" dt="2023-11-30T17:08:39.398" v="708" actId="26606"/>
          <ac:spMkLst>
            <pc:docMk/>
            <pc:sldMk cId="3718715960" sldId="259"/>
            <ac:spMk id="5127" creationId="{53B021B3-DE93-4AB7-8A18-CF5F1CED88B8}"/>
          </ac:spMkLst>
        </pc:spChg>
        <pc:spChg chg="add">
          <ac:chgData name="Hannah Schiffmacher" userId="41e7d7454a6b19e7" providerId="LiveId" clId="{8B514A8E-FF6A-4EA1-9772-5D4768F2F600}" dt="2023-11-30T17:11:41.021" v="727" actId="26606"/>
          <ac:spMkLst>
            <pc:docMk/>
            <pc:sldMk cId="3718715960" sldId="259"/>
            <ac:spMk id="5128" creationId="{71877DBC-BB60-40F0-AC93-2ACDBAAE60CE}"/>
          </ac:spMkLst>
        </pc:spChg>
        <pc:spChg chg="add del">
          <ac:chgData name="Hannah Schiffmacher" userId="41e7d7454a6b19e7" providerId="LiveId" clId="{8B514A8E-FF6A-4EA1-9772-5D4768F2F600}" dt="2023-11-30T17:08:39.398" v="708" actId="26606"/>
          <ac:spMkLst>
            <pc:docMk/>
            <pc:sldMk cId="3718715960" sldId="259"/>
            <ac:spMk id="5129" creationId="{52D502E5-F6B4-4D58-B4AE-FC466FF15EE8}"/>
          </ac:spMkLst>
        </pc:spChg>
        <pc:spChg chg="add del">
          <ac:chgData name="Hannah Schiffmacher" userId="41e7d7454a6b19e7" providerId="LiveId" clId="{8B514A8E-FF6A-4EA1-9772-5D4768F2F600}" dt="2023-11-30T17:08:39.398" v="708" actId="26606"/>
          <ac:spMkLst>
            <pc:docMk/>
            <pc:sldMk cId="3718715960" sldId="259"/>
            <ac:spMk id="5131" creationId="{9DECDBF4-02B6-4BB4-B65B-B8107AD6A9E8}"/>
          </ac:spMkLst>
        </pc:spChg>
        <pc:picChg chg="add del mod">
          <ac:chgData name="Hannah Schiffmacher" userId="41e7d7454a6b19e7" providerId="LiveId" clId="{8B514A8E-FF6A-4EA1-9772-5D4768F2F600}" dt="2023-11-30T17:09:48.568" v="721" actId="478"/>
          <ac:picMkLst>
            <pc:docMk/>
            <pc:sldMk cId="3718715960" sldId="259"/>
            <ac:picMk id="5122" creationId="{265608E1-45AA-B886-54BB-F6E1D6518BF4}"/>
          </ac:picMkLst>
        </pc:picChg>
        <pc:picChg chg="add mod">
          <ac:chgData name="Hannah Schiffmacher" userId="41e7d7454a6b19e7" providerId="LiveId" clId="{8B514A8E-FF6A-4EA1-9772-5D4768F2F600}" dt="2023-11-30T17:11:41.021" v="727" actId="26606"/>
          <ac:picMkLst>
            <pc:docMk/>
            <pc:sldMk cId="3718715960" sldId="259"/>
            <ac:picMk id="5124" creationId="{1F999EFA-B49B-C8B4-D28F-A02302251790}"/>
          </ac:picMkLst>
        </pc:picChg>
      </pc:sldChg>
      <pc:sldChg chg="addSp delSp modSp new mod setBg">
        <pc:chgData name="Hannah Schiffmacher" userId="41e7d7454a6b19e7" providerId="LiveId" clId="{8B514A8E-FF6A-4EA1-9772-5D4768F2F600}" dt="2023-11-30T17:10:44.540" v="724" actId="255"/>
        <pc:sldMkLst>
          <pc:docMk/>
          <pc:sldMk cId="3719521063" sldId="260"/>
        </pc:sldMkLst>
        <pc:spChg chg="mod">
          <ac:chgData name="Hannah Schiffmacher" userId="41e7d7454a6b19e7" providerId="LiveId" clId="{8B514A8E-FF6A-4EA1-9772-5D4768F2F600}" dt="2023-11-30T17:10:39.349" v="723" actId="255"/>
          <ac:spMkLst>
            <pc:docMk/>
            <pc:sldMk cId="3719521063" sldId="260"/>
            <ac:spMk id="2" creationId="{626B3C99-D040-AB8F-E01B-02F458C9ECAE}"/>
          </ac:spMkLst>
        </pc:spChg>
        <pc:spChg chg="mod">
          <ac:chgData name="Hannah Schiffmacher" userId="41e7d7454a6b19e7" providerId="LiveId" clId="{8B514A8E-FF6A-4EA1-9772-5D4768F2F600}" dt="2023-11-30T17:10:44.540" v="724" actId="255"/>
          <ac:spMkLst>
            <pc:docMk/>
            <pc:sldMk cId="3719521063" sldId="260"/>
            <ac:spMk id="3" creationId="{2582166C-8327-AE01-48F3-A77EA9077853}"/>
          </ac:spMkLst>
        </pc:spChg>
        <pc:spChg chg="add del mod">
          <ac:chgData name="Hannah Schiffmacher" userId="41e7d7454a6b19e7" providerId="LiveId" clId="{8B514A8E-FF6A-4EA1-9772-5D4768F2F600}" dt="2023-11-30T17:07:03.176" v="699" actId="478"/>
          <ac:spMkLst>
            <pc:docMk/>
            <pc:sldMk cId="3719521063" sldId="260"/>
            <ac:spMk id="4" creationId="{60FF2A0D-9E71-A713-E3E3-4BCA10E62FE1}"/>
          </ac:spMkLst>
        </pc:spChg>
        <pc:spChg chg="add">
          <ac:chgData name="Hannah Schiffmacher" userId="41e7d7454a6b19e7" providerId="LiveId" clId="{8B514A8E-FF6A-4EA1-9772-5D4768F2F600}" dt="2023-11-30T17:09:44.722" v="720" actId="26606"/>
          <ac:spMkLst>
            <pc:docMk/>
            <pc:sldMk cId="3719521063" sldId="260"/>
            <ac:spMk id="10" creationId="{743AA782-23D1-4521-8CAD-47662984AA08}"/>
          </ac:spMkLst>
        </pc:spChg>
        <pc:spChg chg="add">
          <ac:chgData name="Hannah Schiffmacher" userId="41e7d7454a6b19e7" providerId="LiveId" clId="{8B514A8E-FF6A-4EA1-9772-5D4768F2F600}" dt="2023-11-30T17:09:44.722" v="720" actId="26606"/>
          <ac:spMkLst>
            <pc:docMk/>
            <pc:sldMk cId="3719521063" sldId="260"/>
            <ac:spMk id="12" creationId="{71877DBC-BB60-40F0-AC93-2ACDBAAE60CE}"/>
          </ac:spMkLst>
        </pc:spChg>
        <pc:picChg chg="add mod">
          <ac:chgData name="Hannah Schiffmacher" userId="41e7d7454a6b19e7" providerId="LiveId" clId="{8B514A8E-FF6A-4EA1-9772-5D4768F2F600}" dt="2023-11-30T17:09:44.722" v="720" actId="26606"/>
          <ac:picMkLst>
            <pc:docMk/>
            <pc:sldMk cId="3719521063" sldId="260"/>
            <ac:picMk id="5" creationId="{CD35C09C-E3B1-3376-6B04-19C09F8C6025}"/>
          </ac:picMkLst>
        </pc:picChg>
      </pc:sldChg>
      <pc:sldChg chg="addSp delSp modSp new mod setBg">
        <pc:chgData name="Hannah Schiffmacher" userId="41e7d7454a6b19e7" providerId="LiveId" clId="{8B514A8E-FF6A-4EA1-9772-5D4768F2F600}" dt="2023-11-30T16:46:58.903" v="487" actId="255"/>
        <pc:sldMkLst>
          <pc:docMk/>
          <pc:sldMk cId="4212836775" sldId="261"/>
        </pc:sldMkLst>
        <pc:spChg chg="mod">
          <ac:chgData name="Hannah Schiffmacher" userId="41e7d7454a6b19e7" providerId="LiveId" clId="{8B514A8E-FF6A-4EA1-9772-5D4768F2F600}" dt="2023-11-30T16:46:58.903" v="487" actId="255"/>
          <ac:spMkLst>
            <pc:docMk/>
            <pc:sldMk cId="4212836775" sldId="261"/>
            <ac:spMk id="2" creationId="{D7471243-C857-FD47-8F40-C6AE2224E664}"/>
          </ac:spMkLst>
        </pc:spChg>
        <pc:spChg chg="mod">
          <ac:chgData name="Hannah Schiffmacher" userId="41e7d7454a6b19e7" providerId="LiveId" clId="{8B514A8E-FF6A-4EA1-9772-5D4768F2F600}" dt="2023-11-30T16:46:47.538" v="486" actId="255"/>
          <ac:spMkLst>
            <pc:docMk/>
            <pc:sldMk cId="4212836775" sldId="261"/>
            <ac:spMk id="3" creationId="{CF6023B6-9EC6-DB03-3D18-98CE50B25E16}"/>
          </ac:spMkLst>
        </pc:spChg>
        <pc:spChg chg="add">
          <ac:chgData name="Hannah Schiffmacher" userId="41e7d7454a6b19e7" providerId="LiveId" clId="{8B514A8E-FF6A-4EA1-9772-5D4768F2F600}" dt="2023-11-30T16:46:33.434" v="485" actId="26606"/>
          <ac:spMkLst>
            <pc:docMk/>
            <pc:sldMk cId="4212836775" sldId="261"/>
            <ac:spMk id="3079" creationId="{C0763A76-9F1C-4FC5-82B7-DD475DA461B2}"/>
          </ac:spMkLst>
        </pc:spChg>
        <pc:spChg chg="add">
          <ac:chgData name="Hannah Schiffmacher" userId="41e7d7454a6b19e7" providerId="LiveId" clId="{8B514A8E-FF6A-4EA1-9772-5D4768F2F600}" dt="2023-11-30T16:46:33.434" v="485" actId="26606"/>
          <ac:spMkLst>
            <pc:docMk/>
            <pc:sldMk cId="4212836775" sldId="261"/>
            <ac:spMk id="3081" creationId="{E81BF4F6-F2CF-4984-9D14-D6966D92F99F}"/>
          </ac:spMkLst>
        </pc:spChg>
        <pc:picChg chg="add del mod">
          <ac:chgData name="Hannah Schiffmacher" userId="41e7d7454a6b19e7" providerId="LiveId" clId="{8B514A8E-FF6A-4EA1-9772-5D4768F2F600}" dt="2023-11-30T16:46:33.434" v="485" actId="26606"/>
          <ac:picMkLst>
            <pc:docMk/>
            <pc:sldMk cId="4212836775" sldId="261"/>
            <ac:picMk id="3074" creationId="{63AC982C-0EC8-5BE2-C80F-331969F01123}"/>
          </ac:picMkLst>
        </pc:picChg>
      </pc:sldChg>
      <pc:sldChg chg="addSp delSp modSp new mod setBg">
        <pc:chgData name="Hannah Schiffmacher" userId="41e7d7454a6b19e7" providerId="LiveId" clId="{8B514A8E-FF6A-4EA1-9772-5D4768F2F600}" dt="2023-11-30T16:47:59.273" v="491" actId="26606"/>
        <pc:sldMkLst>
          <pc:docMk/>
          <pc:sldMk cId="2910263293" sldId="262"/>
        </pc:sldMkLst>
        <pc:spChg chg="mod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2" creationId="{5C2179AF-6FEE-06E4-C600-4914ADF3333B}"/>
          </ac:spMkLst>
        </pc:spChg>
        <pc:spChg chg="del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3" creationId="{87164DD1-0C7D-2398-4849-BE59A5716BF5}"/>
          </ac:spMkLst>
        </pc:spChg>
        <pc:spChg chg="add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10" creationId="{A8384FB5-9ADC-4DDC-881B-597D56F5B15D}"/>
          </ac:spMkLst>
        </pc:spChg>
        <pc:spChg chg="add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12" creationId="{BC05CA36-AD6A-4ABF-9A05-52E5A143D2BB}"/>
          </ac:spMkLst>
        </pc:spChg>
        <pc:spChg chg="add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14" creationId="{D4331EE8-85A4-4588-8D9E-70E534D477DB}"/>
          </ac:spMkLst>
        </pc:spChg>
        <pc:spChg chg="add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16" creationId="{49D6C862-61CC-4B46-8080-96583D653BAB}"/>
          </ac:spMkLst>
        </pc:spChg>
        <pc:spChg chg="add">
          <ac:chgData name="Hannah Schiffmacher" userId="41e7d7454a6b19e7" providerId="LiveId" clId="{8B514A8E-FF6A-4EA1-9772-5D4768F2F600}" dt="2023-11-30T16:47:59.273" v="491" actId="26606"/>
          <ac:spMkLst>
            <pc:docMk/>
            <pc:sldMk cId="2910263293" sldId="262"/>
            <ac:spMk id="18" creationId="{E37EECFC-A684-4391-AE85-4CDAF5565F61}"/>
          </ac:spMkLst>
        </pc:spChg>
        <pc:picChg chg="add">
          <ac:chgData name="Hannah Schiffmacher" userId="41e7d7454a6b19e7" providerId="LiveId" clId="{8B514A8E-FF6A-4EA1-9772-5D4768F2F600}" dt="2023-11-30T16:47:59.273" v="491" actId="26606"/>
          <ac:picMkLst>
            <pc:docMk/>
            <pc:sldMk cId="2910263293" sldId="262"/>
            <ac:picMk id="7" creationId="{3EE21315-0C67-B8AC-1C2C-079A1A49894B}"/>
          </ac:picMkLst>
        </pc:picChg>
      </pc:sldChg>
      <pc:sldChg chg="addSp modSp new mod setBg">
        <pc:chgData name="Hannah Schiffmacher" userId="41e7d7454a6b19e7" providerId="LiveId" clId="{8B514A8E-FF6A-4EA1-9772-5D4768F2F600}" dt="2023-11-30T17:14:16.270" v="862" actId="26606"/>
        <pc:sldMkLst>
          <pc:docMk/>
          <pc:sldMk cId="2280266699" sldId="263"/>
        </pc:sldMkLst>
        <pc:spChg chg="mod">
          <ac:chgData name="Hannah Schiffmacher" userId="41e7d7454a6b19e7" providerId="LiveId" clId="{8B514A8E-FF6A-4EA1-9772-5D4768F2F600}" dt="2023-11-30T17:14:16.270" v="862" actId="26606"/>
          <ac:spMkLst>
            <pc:docMk/>
            <pc:sldMk cId="2280266699" sldId="263"/>
            <ac:spMk id="2" creationId="{1D889527-6CEB-3053-CF01-1E8A2E9DA81B}"/>
          </ac:spMkLst>
        </pc:spChg>
        <pc:spChg chg="mod">
          <ac:chgData name="Hannah Schiffmacher" userId="41e7d7454a6b19e7" providerId="LiveId" clId="{8B514A8E-FF6A-4EA1-9772-5D4768F2F600}" dt="2023-11-30T17:14:16.270" v="862" actId="26606"/>
          <ac:spMkLst>
            <pc:docMk/>
            <pc:sldMk cId="2280266699" sldId="263"/>
            <ac:spMk id="3" creationId="{FC299D83-15A5-78C0-4A3D-B329084AD9CD}"/>
          </ac:spMkLst>
        </pc:spChg>
        <pc:spChg chg="add">
          <ac:chgData name="Hannah Schiffmacher" userId="41e7d7454a6b19e7" providerId="LiveId" clId="{8B514A8E-FF6A-4EA1-9772-5D4768F2F600}" dt="2023-11-30T17:14:16.270" v="862" actId="26606"/>
          <ac:spMkLst>
            <pc:docMk/>
            <pc:sldMk cId="2280266699" sldId="263"/>
            <ac:spMk id="10" creationId="{743AA782-23D1-4521-8CAD-47662984AA08}"/>
          </ac:spMkLst>
        </pc:spChg>
        <pc:spChg chg="add">
          <ac:chgData name="Hannah Schiffmacher" userId="41e7d7454a6b19e7" providerId="LiveId" clId="{8B514A8E-FF6A-4EA1-9772-5D4768F2F600}" dt="2023-11-30T17:14:16.270" v="862" actId="26606"/>
          <ac:spMkLst>
            <pc:docMk/>
            <pc:sldMk cId="2280266699" sldId="263"/>
            <ac:spMk id="12" creationId="{71877DBC-BB60-40F0-AC93-2ACDBAAE60CE}"/>
          </ac:spMkLst>
        </pc:spChg>
        <pc:picChg chg="add">
          <ac:chgData name="Hannah Schiffmacher" userId="41e7d7454a6b19e7" providerId="LiveId" clId="{8B514A8E-FF6A-4EA1-9772-5D4768F2F600}" dt="2023-11-30T17:14:16.270" v="862" actId="26606"/>
          <ac:picMkLst>
            <pc:docMk/>
            <pc:sldMk cId="2280266699" sldId="263"/>
            <ac:picMk id="7" creationId="{59618596-CAD3-87F8-CB98-0A4E06274D2E}"/>
          </ac:picMkLst>
        </pc:picChg>
      </pc:sldChg>
      <pc:sldChg chg="addSp delSp modSp new mod setBg addAnim">
        <pc:chgData name="Hannah Schiffmacher" userId="41e7d7454a6b19e7" providerId="LiveId" clId="{8B514A8E-FF6A-4EA1-9772-5D4768F2F600}" dt="2023-11-30T16:48:49.991" v="499"/>
        <pc:sldMkLst>
          <pc:docMk/>
          <pc:sldMk cId="3912160270" sldId="264"/>
        </pc:sldMkLst>
        <pc:spChg chg="mo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2" creationId="{DE05A5CA-031C-4641-0373-3297AEF0275B}"/>
          </ac:spMkLst>
        </pc:spChg>
        <pc:spChg chg="del">
          <ac:chgData name="Hannah Schiffmacher" userId="41e7d7454a6b19e7" providerId="LiveId" clId="{8B514A8E-FF6A-4EA1-9772-5D4768F2F600}" dt="2023-11-30T16:48:15.460" v="492" actId="26606"/>
          <ac:spMkLst>
            <pc:docMk/>
            <pc:sldMk cId="3912160270" sldId="264"/>
            <ac:spMk id="3" creationId="{CEE3B77C-D990-F185-9268-DF7828A174AB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8" creationId="{8C790BE2-4E4F-4AAF-81A2-4A6F4885EBE6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10" creationId="{D28B54C3-B57B-472A-B96E-1FCB67093DC2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12" creationId="{ED3707AD-8261-4357-9C64-EEC41E832582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14" creationId="{7DB3C429-F8DA-49B9-AF84-21996FCF78B5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16" creationId="{C4C9F2B0-1044-46EB-8AEB-C3BFFDE6C2CC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18" creationId="{D1B01BE8-EBAB-4286-84CC-EC07C7F957AC}"/>
          </ac:spMkLst>
        </pc:spChg>
        <pc:spChg chg="add del">
          <ac:chgData name="Hannah Schiffmacher" userId="41e7d7454a6b19e7" providerId="LiveId" clId="{8B514A8E-FF6A-4EA1-9772-5D4768F2F600}" dt="2023-11-30T16:48:34.341" v="497" actId="26606"/>
          <ac:spMkLst>
            <pc:docMk/>
            <pc:sldMk cId="3912160270" sldId="264"/>
            <ac:spMk id="20" creationId="{B810725C-984E-4EC2-A5FA-A193878CB858}"/>
          </ac:spMkLst>
        </pc:spChg>
        <pc:spChg chg="add del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25" creationId="{FFD48BC7-DC40-47DE-87EE-9F4B6ECB9ABB}"/>
          </ac:spMkLst>
        </pc:spChg>
        <pc:spChg chg="add del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27" creationId="{E502BBC7-2C76-46F3-BC24-5985BC13DB88}"/>
          </ac:spMkLst>
        </pc:spChg>
        <pc:spChg chg="add del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29" creationId="{C7F28D52-2A5F-4D23-81AE-7CB8B591C7AF}"/>
          </ac:spMkLst>
        </pc:spChg>
        <pc:spChg chg="add del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31" creationId="{3629484E-3792-4B3D-89AD-7C8A1ED0E0D4}"/>
          </ac:spMkLst>
        </pc:spChg>
        <pc:spChg chg="ad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36" creationId="{6F5A5072-7B47-4D32-B52A-4EBBF590B8A5}"/>
          </ac:spMkLst>
        </pc:spChg>
        <pc:spChg chg="ad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38" creationId="{9715DAF0-AE1B-46C9-8A6B-DB2AA05AB91D}"/>
          </ac:spMkLst>
        </pc:spChg>
        <pc:spChg chg="ad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40" creationId="{6016219D-510E-4184-9090-6D5578A87BD1}"/>
          </ac:spMkLst>
        </pc:spChg>
        <pc:spChg chg="ad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42" creationId="{AFF4A713-7B75-4B21-90D7-5AB19547C728}"/>
          </ac:spMkLst>
        </pc:spChg>
        <pc:spChg chg="ad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44" creationId="{DC631C0B-6DA6-4E57-8231-CE32B3434A7E}"/>
          </ac:spMkLst>
        </pc:spChg>
        <pc:spChg chg="add">
          <ac:chgData name="Hannah Schiffmacher" userId="41e7d7454a6b19e7" providerId="LiveId" clId="{8B514A8E-FF6A-4EA1-9772-5D4768F2F600}" dt="2023-11-30T16:48:49.988" v="498" actId="26606"/>
          <ac:spMkLst>
            <pc:docMk/>
            <pc:sldMk cId="3912160270" sldId="264"/>
            <ac:spMk id="46" creationId="{C29501E6-A978-4A61-9689-9085AF97A53A}"/>
          </ac:spMkLst>
        </pc:spChg>
      </pc:sldChg>
      <pc:sldChg chg="addSp delSp modSp new mod">
        <pc:chgData name="Hannah Schiffmacher" userId="41e7d7454a6b19e7" providerId="LiveId" clId="{8B514A8E-FF6A-4EA1-9772-5D4768F2F600}" dt="2023-11-30T17:12:29.390" v="735" actId="27636"/>
        <pc:sldMkLst>
          <pc:docMk/>
          <pc:sldMk cId="4022869099" sldId="265"/>
        </pc:sldMkLst>
        <pc:spChg chg="mod">
          <ac:chgData name="Hannah Schiffmacher" userId="41e7d7454a6b19e7" providerId="LiveId" clId="{8B514A8E-FF6A-4EA1-9772-5D4768F2F600}" dt="2023-11-30T16:32:37.485" v="166" actId="20577"/>
          <ac:spMkLst>
            <pc:docMk/>
            <pc:sldMk cId="4022869099" sldId="265"/>
            <ac:spMk id="2" creationId="{18A5E606-0C26-1B0F-5ED0-11C7F5531403}"/>
          </ac:spMkLst>
        </pc:spChg>
        <pc:spChg chg="mod">
          <ac:chgData name="Hannah Schiffmacher" userId="41e7d7454a6b19e7" providerId="LiveId" clId="{8B514A8E-FF6A-4EA1-9772-5D4768F2F600}" dt="2023-11-30T17:12:29.390" v="735" actId="27636"/>
          <ac:spMkLst>
            <pc:docMk/>
            <pc:sldMk cId="4022869099" sldId="265"/>
            <ac:spMk id="3" creationId="{0994E686-9895-7EB4-F368-74B5E9380C2B}"/>
          </ac:spMkLst>
        </pc:spChg>
        <pc:picChg chg="add del">
          <ac:chgData name="Hannah Schiffmacher" userId="41e7d7454a6b19e7" providerId="LiveId" clId="{8B514A8E-FF6A-4EA1-9772-5D4768F2F600}" dt="2023-11-30T16:39:30.095" v="247"/>
          <ac:picMkLst>
            <pc:docMk/>
            <pc:sldMk cId="4022869099" sldId="265"/>
            <ac:picMk id="2050" creationId="{D6863EB9-83A3-1145-7961-2DA0D60FA5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FE3A-58C6-CEDD-5AD5-4EF37F28C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04CEA-A26A-F430-BF36-FCEB7C96C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9F6DA-F271-D69A-D679-45D1567D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2A1C6-0EA1-F60F-2141-B1870CB1A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1B94E-F61F-D82A-4591-EA2473A8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3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7EB3-C1EB-C78B-24AA-2A01F990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0BAF4-D1BD-EE9E-A114-C99338D96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73589-8226-62E1-CFEF-CD32913C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8AC5C-7AEF-25EA-FAF9-4C5ABDB3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3B62-602C-FE44-D471-1F8110D4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9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E83AD-1C7C-96C8-30E8-4D7366243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D727F-2F8B-FDF6-9658-0877F75F5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385F-8EE1-39B0-28B0-6CCE12E8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412F-EA94-B22D-033E-D70059CD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FCFBD-6AAC-81C9-737E-70FE5A09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2D81-2CE9-A7A6-03BC-EF49AC8C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5A0B8-5141-FD5D-EA1A-A8A0256C7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FE6FD-5DFC-232B-1B90-E76EF0C7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B8CE-0F12-C566-D018-8D738F93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8A12A-7B47-A1BC-C148-BF24747D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2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D20F-2D52-339C-B161-F67510A1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4EC-E7B6-ED9B-961B-CD1F5DF35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542F1-C2A1-1B74-9647-B062584B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4E403-25C3-9D31-54A9-73E1AB06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A6997-41B0-BF80-0CB0-CAFE1989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7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3B27-9C9F-6134-653E-0707A223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7A27F-21F5-3FD9-9F4F-19B70A19A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B460-55CB-7E03-66CD-351754040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23744-C72A-23F3-D0DE-C20817D5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2939-6DBF-0C8F-23A3-E7E6D96E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871B1-0CF3-D043-67B1-645A135F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A26-10A4-2A78-6986-4637D470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47BFB-AC35-0A94-DFA9-B7594276F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ACA33-9079-152B-264C-34E6F445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5EECA-2753-573F-F56D-EF7264711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71C31-C466-1972-AC9E-520939299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80434-F5D3-9CA1-D9A3-7B1BE14E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91EFA-BA66-1307-2F0A-849E4545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4B83A-DDE4-8C91-147F-9E1C226D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B24E-AD86-61BA-5181-78B85DDA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EB018-0971-809F-151A-19D9BC2D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A8A54-B060-482C-9875-229E6BA1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EAB51-A193-D0CC-70F6-561EA65A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9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0EA40-0F92-B59C-F912-F05B3CF4B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D1A0E-AF16-C198-DAF8-0EC56545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78ACD-87E1-A9D2-4DB8-E91EA4B9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950A-D7B6-B02F-107C-3B718F06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CE561-81B1-05B7-A1D6-A9D03A12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ED60B-5B3D-86A5-B4DA-FCFB350DC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05AB2-6B56-C693-A8F5-5E68B845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120E4-9241-DB0C-E901-B3D0CE0A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C5AF9-415C-9987-C379-88F25E7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2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30B4-0D5A-B43A-8376-AFD7065B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E27A5-2BA1-8FAD-597B-BE8CA665A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BCE1D-BDDB-F23C-836B-FBEB8C932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BFAF1-292A-F83E-E7ED-69DB856F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5EA24-2A6F-A7CB-3299-0F7C0EA4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7FEDA-A1D0-2575-75DE-3E897366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3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F98E7E-ACA8-A908-6705-F0D90852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B774-94C5-8CC7-3271-3A941CAF9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6EE5B-147C-3841-3268-E8560D687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88AD2-44B4-475B-8C8C-F969676B185A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7CD67-AFDF-1B4A-894D-4DA615CF8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B072-F9F7-B803-D283-1CAA21955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8DF89-9413-4494-B585-681F07F45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0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owtomechatronics.com/tutorials/arduino/ultrasonic-sensor-hc-sr04/" TargetMode="External"/><Relationship Id="rId7" Type="http://schemas.openxmlformats.org/officeDocument/2006/relationships/hyperlink" Target="https://store-usa.arduino.cc/products/arduino-uno-rev3" TargetMode="External"/><Relationship Id="rId2" Type="http://schemas.openxmlformats.org/officeDocument/2006/relationships/hyperlink" Target="https://docs.arduino.cc/learn/electronics/lcd-display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duino" TargetMode="External"/><Relationship Id="rId5" Type="http://schemas.openxmlformats.org/officeDocument/2006/relationships/hyperlink" Target="https://curtislegalgroup.com/news/who-is-at-fault-in-a-rear-end-accident/" TargetMode="External"/><Relationship Id="rId4" Type="http://schemas.openxmlformats.org/officeDocument/2006/relationships/hyperlink" Target="https://www.youtube.com/watch?v=gj-H_agfd6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DBEB-224D-E28D-025A-CFA2BFA63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Rear End Collision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4A7D3-5B81-5589-5DDD-736FCFACC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By Hannah Schiffmacher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E606-0C26-1B0F-5ED0-11C7F553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E686-9895-7EB4-F368-74B5E9380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LCD Libraries and Set-Up: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hlinkClick r:id="rId2"/>
              </a:rPr>
              <a:t>https://docs.arduino.cc/learn/electronics/lcd-displays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Ultrasonic Sensor Set-Up: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hlinkClick r:id="rId3"/>
              </a:rPr>
              <a:t>https://howtomechatronics.com/tutorials/arduino/ultrasonic-sensor-hc-sr04/</a:t>
            </a:r>
            <a:endParaRPr lang="en-US" b="0" dirty="0">
              <a:effectLst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Active Buzzer: </a:t>
            </a:r>
            <a:r>
              <a:rPr lang="en-US" b="0" i="0" u="sng" strike="noStrike" dirty="0">
                <a:solidFill>
                  <a:srgbClr val="1155CC"/>
                </a:solidFill>
                <a:effectLst/>
                <a:hlinkClick r:id="rId4"/>
              </a:rPr>
              <a:t>https://www.youtube.com/watch?v=gj-H_agfd6U</a:t>
            </a:r>
            <a:endParaRPr lang="en-US" b="0" i="0" u="sng" strike="noStrike" dirty="0">
              <a:solidFill>
                <a:srgbClr val="1155CC"/>
              </a:solidFill>
              <a:effectLst/>
            </a:endParaRPr>
          </a:p>
          <a:p>
            <a:r>
              <a:rPr lang="en-US" dirty="0"/>
              <a:t>Images </a:t>
            </a:r>
          </a:p>
          <a:p>
            <a:pPr lvl="1"/>
            <a:r>
              <a:rPr lang="en-US" dirty="0">
                <a:hlinkClick r:id="rId5"/>
              </a:rPr>
              <a:t>https://curtislegalgroup.com/news/who-is-at-fault-in-a-rear-end-accident/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https://github.com/arduino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https://store-usa.arduino.cc/products/arduino-uno-rev3</a:t>
            </a:r>
            <a:endParaRPr lang="en-US" dirty="0"/>
          </a:p>
          <a:p>
            <a:pPr lvl="1"/>
            <a:r>
              <a:rPr lang="en-US" dirty="0"/>
              <a:t>https://www.sparkfun.com/products/15569</a:t>
            </a:r>
          </a:p>
        </p:txBody>
      </p:sp>
    </p:spTree>
    <p:extLst>
      <p:ext uri="{BB962C8B-B14F-4D97-AF65-F5344CB8AC3E}">
        <p14:creationId xmlns:p14="http://schemas.microsoft.com/office/powerpoint/2010/main" val="402286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7B670-69AA-6FFC-75C2-2FEA016E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6204686-6ACA-A7D6-3FCD-34E0B0023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732020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Technology is always being introduced to make driving safer</a:t>
            </a:r>
          </a:p>
          <a:p>
            <a:r>
              <a:rPr lang="en-US" sz="2200" dirty="0"/>
              <a:t>Many rear-end collisions due to drivers not paying attention or icy roads</a:t>
            </a:r>
          </a:p>
          <a:p>
            <a:r>
              <a:rPr lang="en-US" sz="2200" dirty="0"/>
              <a:t>The sensor will detect incoming cars and tailgating</a:t>
            </a:r>
          </a:p>
        </p:txBody>
      </p:sp>
      <p:pic>
        <p:nvPicPr>
          <p:cNvPr id="1026" name="Picture 2" descr="A car accident on the road&#10;&#10;Description automatically generated">
            <a:extLst>
              <a:ext uri="{FF2B5EF4-FFF2-40B4-BE49-F238E27FC236}">
                <a16:creationId xmlns:a16="http://schemas.microsoft.com/office/drawing/2014/main" id="{D7F121B2-F8A0-D49C-2C84-B21D3C104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r="18268" b="-6"/>
          <a:stretch/>
        </p:blipFill>
        <p:spPr bwMode="auto">
          <a:xfrm>
            <a:off x="6334125" y="10"/>
            <a:ext cx="585635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02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8D224-47E4-A16D-587E-C4C82CDB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 dirty="0"/>
              <a:t>Phase 1</a:t>
            </a:r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C0F20-C0A0-8894-125D-43E7E644C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3600" dirty="0"/>
              <a:t>Created code skeleton</a:t>
            </a:r>
          </a:p>
          <a:p>
            <a:r>
              <a:rPr lang="en-US" sz="3600" dirty="0"/>
              <a:t>Acquired hardware components</a:t>
            </a:r>
          </a:p>
          <a:p>
            <a:endParaRPr lang="en-US" sz="2200" dirty="0"/>
          </a:p>
        </p:txBody>
      </p:sp>
      <p:pic>
        <p:nvPicPr>
          <p:cNvPr id="4100" name="Picture 4" descr="Arduino · GitHub">
            <a:extLst>
              <a:ext uri="{FF2B5EF4-FFF2-40B4-BE49-F238E27FC236}">
                <a16:creationId xmlns:a16="http://schemas.microsoft.com/office/drawing/2014/main" id="{575C1B69-46AD-600A-C35B-837A5446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63" y="329183"/>
            <a:ext cx="3429969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rduino Uno Rev3 — Arduino Online Shop">
            <a:extLst>
              <a:ext uri="{FF2B5EF4-FFF2-40B4-BE49-F238E27FC236}">
                <a16:creationId xmlns:a16="http://schemas.microsoft.com/office/drawing/2014/main" id="{6949E2BE-FDAA-0B48-6B30-362C2EC1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9086" y="4079193"/>
            <a:ext cx="2905435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3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6" name="Rectangle 51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9E81F-833B-7709-4D80-C60E65AB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7200" dirty="0"/>
              <a:t>Phase 2</a:t>
            </a:r>
          </a:p>
        </p:txBody>
      </p:sp>
      <p:sp>
        <p:nvSpPr>
          <p:cNvPr id="51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A7E7-0778-E90B-9FEF-A24498A3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3600" dirty="0"/>
              <a:t>Tested each hardware component</a:t>
            </a:r>
          </a:p>
          <a:p>
            <a:r>
              <a:rPr lang="en-US" sz="3600" dirty="0"/>
              <a:t>Finished prototype</a:t>
            </a:r>
          </a:p>
        </p:txBody>
      </p:sp>
      <p:pic>
        <p:nvPicPr>
          <p:cNvPr id="5124" name="Picture 4" descr="Ultrasonic Distance Sensor - HC-SR04 (5V) - SEN-15569 - SparkFun Electronics">
            <a:extLst>
              <a:ext uri="{FF2B5EF4-FFF2-40B4-BE49-F238E27FC236}">
                <a16:creationId xmlns:a16="http://schemas.microsoft.com/office/drawing/2014/main" id="{1F999EFA-B49B-C8B4-D28F-A02302251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71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B3C99-D040-AB8F-E01B-02F458C9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7200" dirty="0"/>
              <a:t>Phase 3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2166C-8327-AE01-48F3-A77EA9077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3600" dirty="0"/>
              <a:t>Finalized software</a:t>
            </a:r>
          </a:p>
          <a:p>
            <a:r>
              <a:rPr lang="en-US" sz="3600" dirty="0"/>
              <a:t>Retested hardware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35C09C-E3B1-3376-6B04-19C09F8C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63"/>
          <a:stretch/>
        </p:blipFill>
        <p:spPr bwMode="auto">
          <a:xfrm>
            <a:off x="6099048" y="1531573"/>
            <a:ext cx="5458968" cy="379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2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71243-C857-FD47-8F40-C6AE2224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6600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23B6-9EC6-DB03-3D18-98CE50B2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600" dirty="0"/>
              <a:t>Elegoo Uno R3</a:t>
            </a:r>
          </a:p>
          <a:p>
            <a:r>
              <a:rPr lang="en-US" sz="3600" dirty="0"/>
              <a:t>Ultrasonic Sensor</a:t>
            </a:r>
          </a:p>
          <a:p>
            <a:r>
              <a:rPr lang="en-US" sz="3600" dirty="0"/>
              <a:t>LCD Display</a:t>
            </a:r>
          </a:p>
          <a:p>
            <a:r>
              <a:rPr lang="en-US" sz="3600" dirty="0"/>
              <a:t>Potentiometer</a:t>
            </a:r>
          </a:p>
          <a:p>
            <a:r>
              <a:rPr lang="en-US" sz="3600" dirty="0"/>
              <a:t>Active Buzzer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AC982C-0EC8-5BE2-C80F-331969F0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6" r="1" b="9814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83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179AF-6FEE-06E4-C600-4914ADF3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3EE21315-0C67-B8AC-1C2C-079A1A49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3907" y="658489"/>
            <a:ext cx="5163022" cy="5163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89527-6CEB-3053-CF01-1E8A2E9D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What I Learned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9D83-15A5-78C0-4A3D-B329084A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How to set up and use Arduino hardware</a:t>
            </a:r>
          </a:p>
          <a:p>
            <a:r>
              <a:rPr lang="en-US" sz="2200"/>
              <a:t>Real-time Embedded Systems</a:t>
            </a:r>
          </a:p>
          <a:p>
            <a:r>
              <a:rPr lang="en-US" sz="2200"/>
              <a:t>How to use Arduino IDE</a:t>
            </a:r>
          </a:p>
          <a:p>
            <a:endParaRPr lang="en-US" sz="2200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59618596-CAD3-87F8-CB98-0A4E0627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5A5CA-031C-4641-0373-3297AEF0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121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187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Rear End Collision Sensor</vt:lpstr>
      <vt:lpstr>Problem Statement</vt:lpstr>
      <vt:lpstr>Phase 1</vt:lpstr>
      <vt:lpstr>Phase 2</vt:lpstr>
      <vt:lpstr>Phase 3</vt:lpstr>
      <vt:lpstr>Hardware</vt:lpstr>
      <vt:lpstr>Demo</vt:lpstr>
      <vt:lpstr>What I Learned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Schiffmacher</dc:creator>
  <cp:lastModifiedBy>Hannah Schiffmacher</cp:lastModifiedBy>
  <cp:revision>1</cp:revision>
  <dcterms:created xsi:type="dcterms:W3CDTF">2023-11-30T16:09:32Z</dcterms:created>
  <dcterms:modified xsi:type="dcterms:W3CDTF">2023-11-30T18:05:21Z</dcterms:modified>
</cp:coreProperties>
</file>